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12"/>
    <p:restoredTop sz="50000"/>
  </p:normalViewPr>
  <p:slideViewPr>
    <p:cSldViewPr snapToGrid="0" snapToObjects="1">
      <p:cViewPr varScale="1">
        <p:scale>
          <a:sx n="55" d="100"/>
          <a:sy n="55" d="100"/>
        </p:scale>
        <p:origin x="47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0B2EE-6DCA-7E4D-80E8-F23E842C2029}" type="datetimeFigureOut">
              <a:rPr kumimoji="1" lang="zh-CN" altLang="en-US" smtClean="0"/>
              <a:t>2017/7/7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DE2BC-8FE5-6344-A284-E033DE18527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7224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3297" y="2281815"/>
            <a:ext cx="6377405" cy="620412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accent6">
                    <a:lumMod val="50000"/>
                  </a:schemeClr>
                </a:solidFill>
                <a:latin typeface="SimHei" charset="0"/>
                <a:ea typeface="SimHei" charset="0"/>
                <a:cs typeface="SimHei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09959" y="3792538"/>
            <a:ext cx="3724079" cy="842962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6">
                    <a:lumMod val="50000"/>
                  </a:schemeClr>
                </a:solidFill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东南大学电气工程学院</a:t>
            </a:r>
          </a:p>
          <a:p>
            <a:fld id="{BE02C075-3840-774B-A108-489AFBF7B533}" type="datetime2">
              <a:rPr lang="zh-CN" altLang="en-US" smtClean="0"/>
              <a:t>2017年1月9日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1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F712-DF7D-3441-9EE5-F7DAB1669A89}" type="datetime2">
              <a:rPr kumimoji="1" lang="zh-CN" altLang="en-US" smtClean="0"/>
              <a:t>2017年7月7日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3F7-EBBE-6D41-AD3F-ABF0050DD3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861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5FBC-3DE6-2842-AED6-8F47798265EE}" type="datetime2">
              <a:rPr kumimoji="1" lang="zh-CN" altLang="en-US" smtClean="0"/>
              <a:t>2017年7月7日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3F7-EBBE-6D41-AD3F-ABF0050DD3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6155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 t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1927"/>
            <a:ext cx="7886700" cy="396874"/>
          </a:xfrm>
        </p:spPr>
        <p:txBody>
          <a:bodyPr>
            <a:normAutofit/>
          </a:bodyPr>
          <a:lstStyle>
            <a:lvl1pPr algn="ctr">
              <a:defRPr sz="2400">
                <a:solidFill>
                  <a:schemeClr val="accent6">
                    <a:lumMod val="50000"/>
                  </a:schemeClr>
                </a:solidFill>
                <a:latin typeface="SimHei" charset="0"/>
                <a:ea typeface="SimHei" charset="0"/>
                <a:cs typeface="SimHei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1907"/>
            <a:ext cx="7886700" cy="4351338"/>
          </a:xfrm>
        </p:spPr>
        <p:txBody>
          <a:bodyPr/>
          <a:lstStyle>
            <a:lvl1pPr>
              <a:defRPr sz="2400">
                <a:solidFill>
                  <a:schemeClr val="accent6">
                    <a:lumMod val="50000"/>
                  </a:schemeClr>
                </a:solidFill>
                <a:latin typeface="DengXian" charset="0"/>
                <a:ea typeface="DengXian" charset="0"/>
                <a:cs typeface="DengXian" charset="0"/>
              </a:defRPr>
            </a:lvl1pPr>
            <a:lvl2pPr>
              <a:defRPr sz="2000" b="0" i="0">
                <a:solidFill>
                  <a:schemeClr val="accent6">
                    <a:lumMod val="50000"/>
                  </a:schemeClr>
                </a:solidFill>
                <a:latin typeface="DengXian" charset="0"/>
                <a:ea typeface="DengXian" charset="0"/>
                <a:cs typeface="DengXian" charset="0"/>
              </a:defRPr>
            </a:lvl2pPr>
            <a:lvl3pPr>
              <a:defRPr b="0" i="0">
                <a:solidFill>
                  <a:schemeClr val="tx1"/>
                </a:solidFill>
                <a:latin typeface="DengXian" charset="0"/>
                <a:ea typeface="DengXian" charset="0"/>
                <a:cs typeface="DengXian" charset="0"/>
              </a:defRPr>
            </a:lvl3pPr>
            <a:lvl4pPr>
              <a:defRPr sz="1800">
                <a:latin typeface="DengXian" charset="0"/>
                <a:ea typeface="DengXian" charset="0"/>
                <a:cs typeface="DengXian" charset="0"/>
              </a:defRPr>
            </a:lvl4pPr>
            <a:lvl5pPr>
              <a:defRPr sz="1600">
                <a:latin typeface="DengXian" charset="0"/>
                <a:ea typeface="DengXian" charset="0"/>
                <a:cs typeface="DengXian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二级</a:t>
            </a:r>
          </a:p>
          <a:p>
            <a:pPr lvl="2"/>
            <a:r>
              <a:rPr lang="zh-CN" altLang="en-US" dirty="0" smtClean="0"/>
              <a:t>三级</a:t>
            </a:r>
          </a:p>
          <a:p>
            <a:pPr lvl="3"/>
            <a:r>
              <a:rPr lang="zh-CN" altLang="en-US" dirty="0" smtClean="0"/>
              <a:t>四级</a:t>
            </a:r>
          </a:p>
          <a:p>
            <a:pPr lvl="4"/>
            <a:r>
              <a:rPr lang="zh-CN" altLang="en-US" dirty="0" smtClean="0"/>
              <a:t>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95272" y="6356351"/>
            <a:ext cx="2057400" cy="365125"/>
          </a:xfrm>
        </p:spPr>
        <p:txBody>
          <a:bodyPr/>
          <a:lstStyle>
            <a:lvl1pPr>
              <a:defRPr sz="16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F30303F7-EBBE-6D41-AD3F-ABF0050DD329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13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FC2C-6CDC-054C-8AE8-31444CCD0373}" type="datetime2">
              <a:rPr kumimoji="1" lang="zh-CN" altLang="en-US" smtClean="0"/>
              <a:t>2017年7月7日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3F7-EBBE-6D41-AD3F-ABF0050DD3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117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6108F-9D97-9340-BBCE-9862FBC9F4F0}" type="datetime2">
              <a:rPr kumimoji="1" lang="zh-CN" altLang="en-US" smtClean="0"/>
              <a:t>2017年7月7日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3F7-EBBE-6D41-AD3F-ABF0050DD3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746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4895-315A-7040-93E0-03F04E83DB33}" type="datetime2">
              <a:rPr kumimoji="1" lang="zh-CN" altLang="en-US" smtClean="0"/>
              <a:t>2017年7月7日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3F7-EBBE-6D41-AD3F-ABF0050DD3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414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C216-CB37-3842-A46B-CE97AABBE77B}" type="datetime2">
              <a:rPr kumimoji="1" lang="zh-CN" altLang="en-US" smtClean="0"/>
              <a:t>2017年7月7日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3F7-EBBE-6D41-AD3F-ABF0050DD3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597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A3D8A-E1BF-6F4F-AF88-D1B663FFBD66}" type="datetime2">
              <a:rPr kumimoji="1" lang="zh-CN" altLang="en-US" smtClean="0"/>
              <a:t>2017年7月7日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3F7-EBBE-6D41-AD3F-ABF0050DD3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487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E036-0471-864F-B37E-2CF74C3AE38A}" type="datetime2">
              <a:rPr kumimoji="1" lang="zh-CN" altLang="en-US" smtClean="0"/>
              <a:t>2017年7月7日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3F7-EBBE-6D41-AD3F-ABF0050DD3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8519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0EEA-1470-FB49-9BC3-C84BF0A4404A}" type="datetime2">
              <a:rPr kumimoji="1" lang="zh-CN" altLang="en-US" smtClean="0"/>
              <a:t>2017年7月7日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3F7-EBBE-6D41-AD3F-ABF0050DD3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26077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C346B-E92F-F342-88B9-B203E5426046}" type="datetime2">
              <a:rPr kumimoji="1" lang="zh-CN" altLang="en-US" smtClean="0"/>
              <a:t>2017年7月7日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03F7-EBBE-6D41-AD3F-ABF0050DD329}" type="slidenum">
              <a:rPr kumimoji="1" lang="zh-CN" altLang="en-US" smtClean="0"/>
              <a:t>‹#›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01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36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303F7-EBBE-6D41-AD3F-ABF0050DD329}" type="slidenum">
              <a:rPr kumimoji="1" lang="zh-CN" altLang="en-US" smtClean="0"/>
              <a:pPr/>
              <a:t>1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90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</Words>
  <Application>Microsoft Office PowerPoint</Application>
  <PresentationFormat>全屏显示(4:3)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DengXian</vt:lpstr>
      <vt:lpstr>SimHei</vt:lpstr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杨奕</dc:creator>
  <cp:lastModifiedBy>HYK</cp:lastModifiedBy>
  <cp:revision>14</cp:revision>
  <dcterms:created xsi:type="dcterms:W3CDTF">2017-01-09T08:29:25Z</dcterms:created>
  <dcterms:modified xsi:type="dcterms:W3CDTF">2017-07-07T00:53:24Z</dcterms:modified>
</cp:coreProperties>
</file>